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6" r:id="rId4"/>
    <p:sldId id="273" r:id="rId5"/>
    <p:sldId id="275" r:id="rId6"/>
    <p:sldId id="264" r:id="rId7"/>
    <p:sldId id="259" r:id="rId8"/>
    <p:sldId id="263" r:id="rId9"/>
    <p:sldId id="269" r:id="rId10"/>
    <p:sldId id="262" r:id="rId11"/>
    <p:sldId id="272" r:id="rId12"/>
    <p:sldId id="260" r:id="rId13"/>
    <p:sldId id="270" r:id="rId14"/>
    <p:sldId id="265" r:id="rId15"/>
    <p:sldId id="266" r:id="rId16"/>
    <p:sldId id="267" r:id="rId17"/>
    <p:sldId id="268" r:id="rId18"/>
    <p:sldId id="278" r:id="rId19"/>
    <p:sldId id="277" r:id="rId20"/>
    <p:sldId id="280" r:id="rId21"/>
    <p:sldId id="279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162800" cy="5392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570" y="5257800"/>
            <a:ext cx="7120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</a:t>
            </a:r>
            <a:r>
              <a:rPr lang="bn-BD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963" r="7500"/>
          <a:stretch/>
        </p:blipFill>
        <p:spPr>
          <a:xfrm>
            <a:off x="1371600" y="933450"/>
            <a:ext cx="6705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592" r="30000" b="4074"/>
          <a:stretch/>
        </p:blipFill>
        <p:spPr>
          <a:xfrm rot="5400000">
            <a:off x="2690586" y="1652814"/>
            <a:ext cx="3991428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33400"/>
            <a:ext cx="6172200" cy="9085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ওয়ার্কশিট খোলার পদ্ধতিঃ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587002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 মাধ্যমেও </a:t>
            </a:r>
            <a:r>
              <a:rPr lang="en-US" sz="2400" dirty="0" smtClean="0"/>
              <a:t>Ctrl+n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 নতুন ওয়ার্কশিট খোলা যায়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5555" r="10000" b="4074"/>
          <a:stretch/>
        </p:blipFill>
        <p:spPr>
          <a:xfrm>
            <a:off x="2590800" y="3048000"/>
            <a:ext cx="4267200" cy="3136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457200"/>
            <a:ext cx="63246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কৌশল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24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 ওয়ার্কশিটের গ্রিড কলাম ও সারি আকারে থাকে । প্রতিটি কলামের শিরোনাম একটি ইংরেজি বর্ণ দিয়ে এবং প্রতিটি সারি সংখ্যা দিয়ে চিহ্নিত করা থাকে । এর দ্বারা গ্রিডের প্রতিটি সেলের ঠিকানা বা রেফারেন্স সুনির্দিষ্ট থাকে । যেমন-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 এবং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 সারির ছেদবিন্দুতে অবস্থাঙ্কারী সেলকে নির্দেশ করা হয় ।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7408" r="27500" b="11481"/>
          <a:stretch/>
        </p:blipFill>
        <p:spPr>
          <a:xfrm>
            <a:off x="1600200" y="1676400"/>
            <a:ext cx="5943600" cy="4195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609600"/>
            <a:ext cx="63246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সফটওয়্যারে উপাত্ত প্রবেশ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371" r="3333" b="12963"/>
          <a:stretch/>
        </p:blipFill>
        <p:spPr>
          <a:xfrm>
            <a:off x="1143000" y="3380839"/>
            <a:ext cx="6858000" cy="2805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762000"/>
            <a:ext cx="63246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 যোগ করা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828800"/>
                <a:ext cx="7467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এক্সেলে দুইভাবে যোগ করা যায়ঃ স্বয়ংক্রিয়ভাবে ও ম্যানুয়ালি । উভয় ক্ষেত্রেই ফলাফলের সেলে সূত্র প্রয়োগ করতে হয় । স্বয়ংক্রিয়ভাবে যোগ করতে ফলাফল সেলে কারসর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BD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𝐴𝑢𝑡𝑜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𝑆𝑢𝑚</m:t>
                        </m:r>
                      </m:e>
                    </m:nary>
                  </m:oMath>
                </a14:m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নিয়ে ক্লিক করতে হয় । ম্যানুয়ালি যোগ করতে হলে ফলাফল সেলে “=“ চিহ্ন দিয়ে সূত্র লিখতে হয় । যেমন, 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7467600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816" t="-14747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8148" r="746" b="20370"/>
          <a:stretch/>
        </p:blipFill>
        <p:spPr>
          <a:xfrm>
            <a:off x="956480" y="3858065"/>
            <a:ext cx="7307240" cy="1858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9700" y="838200"/>
            <a:ext cx="63246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 বিযোগ করা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209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এক্সেলের ওয়ার্কশিটে বিয়োগ করার পদ্ধতিও যোগ করার পদ্ধতির মতো । তবে স্বয়ংক্রিয় বিয়োগ করার কোনো ব্যবস্থা নেই । ফলাফল সেলে সূত্র বসিয়ে বিয়োগের কাজ করতে হয় । যেমন,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1481" r="15000" b="10000"/>
          <a:stretch/>
        </p:blipFill>
        <p:spPr>
          <a:xfrm>
            <a:off x="1790700" y="2057400"/>
            <a:ext cx="55626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762000"/>
            <a:ext cx="63246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ডায়াগ্রাম অঙ্কন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8518"/>
          <a:stretch/>
        </p:blipFill>
        <p:spPr>
          <a:xfrm>
            <a:off x="1371600" y="2057400"/>
            <a:ext cx="6400800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480" y="609600"/>
            <a:ext cx="66294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ডায়াগ্রাম অঙ্কনের জন্য নিচের প্রক্রিয়া অনুসরণ করতে হয়ঃ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ওয়ার্কশিটে উপাত্ত প্রবেশ করানো 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রিবনে ইনসার্ট ক্লিক করে চার্ট অপশনের কলাম ক্লিক করতে হবে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Curved Down Ribbon 2"/>
          <p:cNvSpPr/>
          <p:nvPr/>
        </p:nvSpPr>
        <p:spPr>
          <a:xfrm>
            <a:off x="1371600" y="762000"/>
            <a:ext cx="6400800" cy="1285008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572000"/>
            <a:ext cx="7162800" cy="11319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ওপেন করার কৌশল সংক্ষেপে লিখ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8518" r="30833" b="4074"/>
          <a:stretch/>
        </p:blipFill>
        <p:spPr>
          <a:xfrm rot="5400000">
            <a:off x="3603356" y="2111644"/>
            <a:ext cx="193728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Curved Down Ribbon 2"/>
          <p:cNvSpPr/>
          <p:nvPr/>
        </p:nvSpPr>
        <p:spPr>
          <a:xfrm>
            <a:off x="1219200" y="595696"/>
            <a:ext cx="6705600" cy="1285008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95800"/>
            <a:ext cx="7924800" cy="1295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মাইক্রোসফট এক্সেল ব্যবহারে বার ডায়াগ্রাম অঙ্কন পদ্ধতি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1481" r="15000" b="10000"/>
          <a:stretch/>
        </p:blipFill>
        <p:spPr>
          <a:xfrm>
            <a:off x="3200400" y="2237926"/>
            <a:ext cx="2743200" cy="19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62000" y="3606511"/>
            <a:ext cx="3962400" cy="2451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সজীব রঞ্জন পাল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(গণিত)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 রিভার ভিউ বালিকা উচ্চ বিদ্যালয়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দেবীগঞ্জ, পঞ্চগড় ।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০১৭১৮১৭৭৭৫৬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0297" y="3606511"/>
            <a:ext cx="3352800" cy="24934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অষ্টম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যোগাঃ প্রযুক্তি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২৩-৪৩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/০৬/১৮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1676400" y="377186"/>
            <a:ext cx="5791200" cy="1285008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5167"/>
            <a:ext cx="146304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34737"/>
            <a:ext cx="1364056" cy="17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Curved Down Ribbon 2"/>
          <p:cNvSpPr/>
          <p:nvPr/>
        </p:nvSpPr>
        <p:spPr>
          <a:xfrm>
            <a:off x="1676400" y="391392"/>
            <a:ext cx="5791200" cy="1285008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7543800" cy="426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, B, C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ওয়ার্কশিটে কী নির্দেশ করে ?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(ক) ওয়ার্ক বুক	(খ) সারি	 	(গ) সেল	 	(ঘ) কলাম</a:t>
            </a: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কী-বোর্ডের মাধ্যমে নতুন ওয়ার্কশিট খোলা হয়- </a:t>
            </a: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Ctrl+m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Ctrl+p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Ctrl+n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Ctrl+k </a:t>
            </a: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এক্সেল উইন্ডোর একেবারে উপরে ওয়ার্কবুকের শিরোনাম যে বারে লেখা থাকে সেই বারকে কী বলে ?</a:t>
            </a: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টাইটেল বার 		(খ) কুইক একসেস টুলবার </a:t>
            </a:r>
          </a:p>
          <a:p>
            <a:pPr algn="just"/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মেনুবার 		(ঘ) ফর্মূলাবার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25908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5326" y="3374408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45720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Curved Down Ribbon 2"/>
          <p:cNvSpPr/>
          <p:nvPr/>
        </p:nvSpPr>
        <p:spPr>
          <a:xfrm>
            <a:off x="1333500" y="1066800"/>
            <a:ext cx="6515100" cy="1458192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52800"/>
            <a:ext cx="7353300" cy="1447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 সেভ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ave)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করার প্রক্রিয়াটি কিরূপ ?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2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" y="762000"/>
            <a:ext cx="7121168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6699" y="762000"/>
            <a:ext cx="2755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82" y="1770875"/>
            <a:ext cx="304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49" y="1770875"/>
            <a:ext cx="28956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3596" y="685800"/>
            <a:ext cx="67437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দুইটি দ্বারা কিসের প্রতীক বুঝায় ?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6350" y="4715920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ওপেন অফিস ক্যালক্‌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742675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4676" y="5334000"/>
            <a:ext cx="5982873" cy="7815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স্প্রেডশিট সফটওয়্যার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2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914400" y="3429000"/>
            <a:ext cx="7391400" cy="1600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কৌশল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914400" y="916028"/>
            <a:ext cx="7391400" cy="1674772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76300" y="2514600"/>
            <a:ext cx="7391400" cy="3124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মাইক্রোসফটের স্প্রেডশিট সফটওয়্যার এক্সেল খোলার পদ্ধতি বলতে পারবে ।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মাইক্রোসফট এক্সেল ২০০৭ প্রোগ্রাম ব্যাখ্যা করতে পারবে ।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স্প্রেডশিট সফটওয়্যার ব্যবহারের কৌশল বর্ণনা করতে পারবে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876300" y="685800"/>
            <a:ext cx="7391400" cy="1447800"/>
          </a:xfrm>
          <a:prstGeom prst="ellipseRibb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2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8518" r="30833" b="4074"/>
          <a:stretch/>
        </p:blipFill>
        <p:spPr>
          <a:xfrm rot="5400000">
            <a:off x="2957594" y="1614406"/>
            <a:ext cx="3228812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815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খোলা অবস্থায় স্টার্ট বাটন ক্লিক করে অল প্রোগ্রামসে যেতে হবে । এরপর সংশ্লিষ্ট স্প্রেডশিট প্রোগ্রামের আইকনে ক্লিক করতে হবে । 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চিত্রের সাহায্যে মাইক্রোসফটের স্প্রেডশিট সফটওয়্যার এক্সেল খোলার পদ্ধতি দেখানো হলোঃ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49574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ছাড়া কম্পিউটারে ডেস্কটপ পরিবেশে (হোমপেজ) স্প্রেডশিট প্রোগ্রামের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         আইকনে ডাবল ক্লিক করে স্প্রেডশিট খোলা যায়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49574"/>
            <a:ext cx="479474" cy="47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20402"/>
            <a:ext cx="443310" cy="4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4074" r="53334" b="4074"/>
          <a:stretch/>
        </p:blipFill>
        <p:spPr>
          <a:xfrm rot="5400000">
            <a:off x="2566219" y="381000"/>
            <a:ext cx="4011562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457199"/>
            <a:ext cx="6705600" cy="7620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 ২০০৭ উইনডো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55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 ২০০৭ প্রোগ্রাম খোলা অবস্থায় নিচের চিত্রের মতো দেখা যায়ঃ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2593" r="19167"/>
          <a:stretch/>
        </p:blipFill>
        <p:spPr>
          <a:xfrm rot="5400000">
            <a:off x="2286000" y="-328613"/>
            <a:ext cx="4572000" cy="75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93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889" r="2500" b="20370"/>
          <a:stretch/>
        </p:blipFill>
        <p:spPr>
          <a:xfrm>
            <a:off x="838200" y="2133600"/>
            <a:ext cx="7467600" cy="2943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685800"/>
            <a:ext cx="4572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রিবন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334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এক্সেলে বিভিন্ন কমান্ডকে গুচ্ছাকারে সাজানো হয়েছে । এগুলোকে একত্রে রিবন বলা হয় । প্রত্যেকটা মেনুর আওতায় আইকনের মাধ্যমে কমান্ডগুলো সাজানো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405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Sojib</dc:creator>
  <cp:lastModifiedBy>eashan</cp:lastModifiedBy>
  <cp:revision>54</cp:revision>
  <dcterms:created xsi:type="dcterms:W3CDTF">2006-08-16T00:00:00Z</dcterms:created>
  <dcterms:modified xsi:type="dcterms:W3CDTF">2018-06-09T09:27:59Z</dcterms:modified>
</cp:coreProperties>
</file>